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178087-9B6C-4468-A6E9-82C48C0D2B57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BCCF23-7B1F-44DA-ABE1-43AEC19DA36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file:///C:\Documents%20and%20Settings\eknapp\Desktop\Ag%20Biology\Units\Genetics%20(11)\Genetics\Sexual%20Repro%20Meiosisi.mov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lencoe.mcgraw-hill.com/olcweb/cgi/pluginpop.cgi?it=swf::550::400::/sites/dl/free/0078695104/383915/Ch10_MeiosisI_MeiosisII101706.swf::Visualizing%20Meiosi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pbs.org/wgbh/nova/baby/divi_flash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lencoe.mcgraw-hill.com/olcweb/cgi/pluginpop.cgi?it=swf::550::400::/sites/dl/free/0078695104/383934/table10_1b.swf::Mitosis%20and%20Meiosis%20-%20B" TargetMode="External"/><Relationship Id="rId5" Type="http://schemas.openxmlformats.org/officeDocument/2006/relationships/hyperlink" Target="file:///C:\Documents%20and%20Settings\eknapp\Desktop\Ag%20Biology\Units\Genetics%20(11)\Genetics\Meiosis.mov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Meiosis –</a:t>
            </a:r>
            <a:br>
              <a:rPr lang="en-US" dirty="0" smtClean="0"/>
            </a:br>
            <a:r>
              <a:rPr lang="en-US" dirty="0" smtClean="0"/>
              <a:t>Vocabulary and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193"/>
            <a:ext cx="7239000" cy="1362075"/>
          </a:xfrm>
        </p:spPr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505450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0"/>
            <a:ext cx="36385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725" y="3429000"/>
            <a:ext cx="20478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51487" y="6488668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Sexual Repro </a:t>
            </a:r>
            <a:r>
              <a:rPr lang="en-US" dirty="0">
                <a:hlinkClick r:id="rId5" action="ppaction://hlinkfile"/>
              </a:rPr>
              <a:t>Meiosisi.mov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many Chromosomes do humans have?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many Chromosomes do you get from your mom?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2.	Phases of Meiosis</a:t>
            </a:r>
          </a:p>
          <a:p>
            <a:r>
              <a:rPr lang="en-US" sz="3600" dirty="0"/>
              <a:t>	a)	Meiosis: cell division where the 	</a:t>
            </a:r>
            <a:r>
              <a:rPr lang="en-US" sz="3600" dirty="0" smtClean="0"/>
              <a:t>chromosome </a:t>
            </a:r>
            <a:r>
              <a:rPr lang="en-US" sz="3600" dirty="0"/>
              <a:t>number is cut in half </a:t>
            </a:r>
            <a:r>
              <a:rPr lang="en-US" sz="3600" dirty="0" smtClean="0"/>
              <a:t>	by separating </a:t>
            </a:r>
            <a:r>
              <a:rPr lang="en-US" sz="3600" dirty="0"/>
              <a:t>homologous </a:t>
            </a:r>
            <a:r>
              <a:rPr lang="en-US" sz="3600" dirty="0" smtClean="0"/>
              <a:t>	chromosomes </a:t>
            </a:r>
            <a:r>
              <a:rPr lang="en-US" sz="3600" dirty="0"/>
              <a:t>in a </a:t>
            </a:r>
            <a:r>
              <a:rPr lang="en-US" sz="3600" dirty="0" smtClean="0"/>
              <a:t>diploid </a:t>
            </a:r>
            <a:r>
              <a:rPr lang="en-US" sz="3600" dirty="0"/>
              <a:t>cell	</a:t>
            </a:r>
          </a:p>
          <a:p>
            <a:r>
              <a:rPr lang="en-US" sz="3600" dirty="0"/>
              <a:t>	b) There are two stages: Meiosis I </a:t>
            </a:r>
            <a:r>
              <a:rPr lang="en-US" sz="3600" dirty="0" smtClean="0"/>
              <a:t>	and Meiosis </a:t>
            </a:r>
            <a:r>
              <a:rPr lang="en-US" sz="3600" dirty="0"/>
              <a:t>II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71175"/>
            <a:ext cx="7229475" cy="298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6032251" y="6488668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Visualizing Meiosis (938.0K)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67419"/>
            <a:ext cx="9525000" cy="52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4275"/>
            <a:ext cx="74104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57572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7067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262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0"/>
            <a:ext cx="28003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0"/>
            <a:ext cx="28479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00400" y="5410200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5" action="ppaction://hlinkfile"/>
              </a:rPr>
              <a:t>Meiosis.mov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00400" y="5867400"/>
            <a:ext cx="3297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Mitosis and </a:t>
            </a:r>
            <a:r>
              <a:rPr lang="en-US" dirty="0">
                <a:hlinkClick r:id="rId6"/>
              </a:rPr>
              <a:t>Meiosis</a:t>
            </a:r>
            <a:r>
              <a:rPr lang="en-US" dirty="0"/>
              <a:t> - B (9.0K)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4953000"/>
            <a:ext cx="18421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Links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Rectangle 10">
            <a:hlinkClick r:id="rId7"/>
          </p:cNvPr>
          <p:cNvSpPr/>
          <p:nvPr/>
        </p:nvSpPr>
        <p:spPr>
          <a:xfrm>
            <a:off x="32004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hlinkClick r:id="rId7"/>
              </a:rPr>
              <a:t>http://www.pbs.org/wgbh/nova/baby/divi_flash.html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True/False</a:t>
            </a:r>
          </a:p>
          <a:p>
            <a:endParaRPr lang="en-US" sz="4000" dirty="0" smtClean="0"/>
          </a:p>
          <a:p>
            <a:r>
              <a:rPr lang="en-US" sz="4000" dirty="0" smtClean="0"/>
              <a:t>Mitosis produces four haploid cells.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True/False</a:t>
            </a:r>
          </a:p>
          <a:p>
            <a:endParaRPr lang="en-US" sz="4000" dirty="0" smtClean="0"/>
          </a:p>
          <a:p>
            <a:r>
              <a:rPr lang="en-US" sz="4000" dirty="0" smtClean="0"/>
              <a:t>Meiosis produces identical cells.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Knowing that a human has 2N=46 chromosomes. How many chromosomes would you expect to find in a sperm cells?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60642"/>
            <a:ext cx="5486400" cy="369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WINDOWS\Desktop\bio_ch10_00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-381000"/>
            <a:ext cx="9269413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38600" y="990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dirty="0" err="1">
                <a:latin typeface="Arial" charset="0"/>
              </a:rPr>
              <a:t>Interphase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76600" y="1600200"/>
            <a:ext cx="1843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Cytokinesis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581400" y="2286000"/>
            <a:ext cx="1843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800" b="1" dirty="0" err="1">
                <a:latin typeface="Arial" charset="0"/>
              </a:rPr>
              <a:t>Telophase</a:t>
            </a:r>
            <a:endParaRPr lang="en-US" altLang="en-US" sz="1800" b="1" dirty="0"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96000" y="2362200"/>
            <a:ext cx="1443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Anaphase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700963" y="2286000"/>
            <a:ext cx="1443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Metaphase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248400" y="914400"/>
            <a:ext cx="144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Arial" charset="0"/>
              </a:rPr>
              <a:t>Prophase</a:t>
            </a:r>
            <a:endParaRPr lang="en-US" altLang="en-US" sz="1200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1295400"/>
            <a:ext cx="2672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Mitosis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58980" y="4419600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Meiosis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04800"/>
            <a:ext cx="198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What looks similar between mitosis and meiosis?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What looks different?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How many chromosomes would you expect to find in a white blood cell?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Vocabulary- </a:t>
            </a:r>
            <a:r>
              <a:rPr lang="en-US" sz="4000" dirty="0" smtClean="0"/>
              <a:t>Meiosis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724400" cy="4614864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Process of reduction division in which the number of chromosomes per cell is cut in half through the separation of homologous chromosomes in a diploid cell.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200400" cy="479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Homologous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pair of chromosomes, one from each parent, which carry genes for the same traits.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4800"/>
            <a:ext cx="28194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Diploid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term used to refer to a cell that contains both sets of homologous chromosomes</a:t>
            </a:r>
            <a:r>
              <a:rPr lang="en-US" sz="4000" u="sng" dirty="0" smtClean="0"/>
              <a:t>.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81200"/>
            <a:ext cx="53054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Haploid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200" dirty="0" smtClean="0"/>
              <a:t>term used to refer to a cell that contains only a single set of genes.</a:t>
            </a:r>
          </a:p>
          <a:p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62400"/>
            <a:ext cx="53054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diploid cell has __________ number of chromosomes.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haploid cell has __________ number of chromosomes.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</a:t>
            </a:r>
            <a:r>
              <a:rPr lang="en-US" dirty="0" smtClean="0"/>
              <a:t>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305800" cy="1947864"/>
          </a:xfrm>
        </p:spPr>
        <p:txBody>
          <a:bodyPr>
            <a:normAutofit fontScale="25000" lnSpcReduction="20000"/>
          </a:bodyPr>
          <a:lstStyle/>
          <a:p>
            <a:r>
              <a:rPr lang="en-US" sz="16000" dirty="0" smtClean="0"/>
              <a:t>process in which homologous chromosomes exchange portions of their chromatins during meiosis.</a:t>
            </a:r>
          </a:p>
          <a:p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962400"/>
            <a:ext cx="71913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500</TotalTime>
  <Words>250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Verdana</vt:lpstr>
      <vt:lpstr>Wingdings 2</vt:lpstr>
      <vt:lpstr>Verve</vt:lpstr>
      <vt:lpstr>Meiosis – Vocabulary and Notes</vt:lpstr>
      <vt:lpstr>PowerPoint Presentation</vt:lpstr>
      <vt:lpstr>Vocabulary- Meiosis</vt:lpstr>
      <vt:lpstr>Homologous </vt:lpstr>
      <vt:lpstr>Diploid</vt:lpstr>
      <vt:lpstr>Haploid </vt:lpstr>
      <vt:lpstr>Check for Understanding</vt:lpstr>
      <vt:lpstr>Check for Understanding</vt:lpstr>
      <vt:lpstr>Crossing Over</vt:lpstr>
      <vt:lpstr>Notes</vt:lpstr>
      <vt:lpstr>Check for Understanding</vt:lpstr>
      <vt:lpstr>Check for Understanding</vt:lpstr>
      <vt:lpstr>PowerPoint Presentation</vt:lpstr>
      <vt:lpstr>PowerPoint Presentation</vt:lpstr>
      <vt:lpstr>PowerPoint Presentation</vt:lpstr>
      <vt:lpstr>PowerPoint Presentation</vt:lpstr>
      <vt:lpstr>Check for Understanding</vt:lpstr>
      <vt:lpstr>Check for Understanding</vt:lpstr>
      <vt:lpstr>Check for Understanding</vt:lpstr>
      <vt:lpstr>Check for Understanding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 – Vocabulary and Notes</dc:title>
  <dc:creator>eknapp</dc:creator>
  <cp:lastModifiedBy>Mallory Hyneman</cp:lastModifiedBy>
  <cp:revision>5</cp:revision>
  <dcterms:created xsi:type="dcterms:W3CDTF">2010-02-18T05:50:04Z</dcterms:created>
  <dcterms:modified xsi:type="dcterms:W3CDTF">2017-01-30T21:01:47Z</dcterms:modified>
</cp:coreProperties>
</file>